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4" r:id="rId1"/>
    <p:sldMasterId id="2147483656" r:id="rId2"/>
    <p:sldMasterId id="2147483658" r:id="rId3"/>
  </p:sldMasterIdLst>
  <p:notesMasterIdLst>
    <p:notesMasterId r:id="rId15"/>
  </p:notesMasterIdLst>
  <p:sldIdLst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7" r:id="rId12"/>
    <p:sldId id="309" r:id="rId13"/>
    <p:sldId id="305" r:id="rId14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66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9823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-US" sz="1100" b="0" i="0" u="none" strike="noStrike" cap="none" baseline="0"/>
              <a:t>the next two ppt slides have pictures for your section</a:t>
            </a:r>
          </a:p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266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53A5624-886A-4829-AFF1-00A0FE7B8CA7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A947B3-F33B-4D00-9E3B-A1B864133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2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53A5624-886A-4829-AFF1-00A0FE7B8CA7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DA947B3-F33B-4D00-9E3B-A1B864133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3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F23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/>
          <p:nvPr/>
        </p:nvSpPr>
        <p:spPr>
          <a:xfrm>
            <a:off x="0" y="1586"/>
            <a:ext cx="9144000" cy="87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F23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/>
        </p:nvSpPr>
        <p:spPr>
          <a:xfrm>
            <a:off x="0" y="1586"/>
            <a:ext cx="9144000" cy="87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" name="Shape 26"/>
          <p:cNvGrpSpPr/>
          <p:nvPr/>
        </p:nvGrpSpPr>
        <p:grpSpPr>
          <a:xfrm>
            <a:off x="0" y="4559300"/>
            <a:ext cx="9144000" cy="584200"/>
            <a:chOff x="0" y="0"/>
            <a:chExt cx="2147483646" cy="2147483646"/>
          </a:xfrm>
        </p:grpSpPr>
        <p:sp>
          <p:nvSpPr>
            <p:cNvPr id="27" name="Shape 27"/>
            <p:cNvSpPr txBox="1"/>
            <p:nvPr/>
          </p:nvSpPr>
          <p:spPr>
            <a:xfrm>
              <a:off x="0" y="597630777"/>
              <a:ext cx="2147483646" cy="8438785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28"/>
            <p:cNvSpPr txBox="1"/>
            <p:nvPr/>
          </p:nvSpPr>
          <p:spPr>
            <a:xfrm>
              <a:off x="0" y="1316430619"/>
              <a:ext cx="2147483646" cy="83105302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9"/>
            <p:cNvSpPr txBox="1"/>
            <p:nvPr/>
          </p:nvSpPr>
          <p:spPr>
            <a:xfrm>
              <a:off x="0" y="0"/>
              <a:ext cx="2147483646" cy="324733008"/>
            </a:xfrm>
            <a:prstGeom prst="rect">
              <a:avLst/>
            </a:prstGeom>
            <a:solidFill>
              <a:srgbClr val="FF642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F2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/>
        </p:nvSpPr>
        <p:spPr>
          <a:xfrm>
            <a:off x="0" y="1586"/>
            <a:ext cx="9144000" cy="87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Shape 49"/>
          <p:cNvGrpSpPr/>
          <p:nvPr/>
        </p:nvGrpSpPr>
        <p:grpSpPr>
          <a:xfrm>
            <a:off x="0" y="4559300"/>
            <a:ext cx="9144000" cy="584200"/>
            <a:chOff x="0" y="0"/>
            <a:chExt cx="2147483646" cy="2147483646"/>
          </a:xfrm>
        </p:grpSpPr>
        <p:sp>
          <p:nvSpPr>
            <p:cNvPr id="50" name="Shape 50"/>
            <p:cNvSpPr txBox="1"/>
            <p:nvPr/>
          </p:nvSpPr>
          <p:spPr>
            <a:xfrm>
              <a:off x="0" y="597630777"/>
              <a:ext cx="2147483646" cy="843878564"/>
            </a:xfrm>
            <a:prstGeom prst="rect">
              <a:avLst/>
            </a:prstGeom>
            <a:solidFill>
              <a:srgbClr val="00698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1"/>
            <p:cNvSpPr txBox="1"/>
            <p:nvPr/>
          </p:nvSpPr>
          <p:spPr>
            <a:xfrm>
              <a:off x="0" y="1316430619"/>
              <a:ext cx="2147483646" cy="831053027"/>
            </a:xfrm>
            <a:prstGeom prst="rect">
              <a:avLst/>
            </a:prstGeom>
            <a:solidFill>
              <a:srgbClr val="E9E0C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52"/>
            <p:cNvSpPr txBox="1"/>
            <p:nvPr/>
          </p:nvSpPr>
          <p:spPr>
            <a:xfrm>
              <a:off x="0" y="0"/>
              <a:ext cx="2147483646" cy="3247330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Georgia"/>
              <a:buNone/>
            </a:pPr>
            <a:r>
              <a:rPr lang="en-US" sz="4400" b="0" i="0" u="none" strike="noStrike" cap="none" baseline="0" dirty="0" smtClean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  <a:rtl val="0"/>
              </a:rPr>
              <a:t>Le </a:t>
            </a:r>
            <a:r>
              <a:rPr lang="en-US" sz="4400" b="0" i="0" u="none" strike="noStrike" cap="none" baseline="0" dirty="0" err="1" smtClean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  <a:rtl val="0"/>
              </a:rPr>
              <a:t>marché</a:t>
            </a:r>
            <a:r>
              <a:rPr lang="en-US" sz="4400" b="0" i="0" u="none" strike="noStrike" cap="none" baseline="0" dirty="0" smtClean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  <a:rtl val="0"/>
              </a:rPr>
              <a:t>!</a:t>
            </a:r>
            <a:endParaRPr lang="en-US" sz="4400" b="0" i="0" u="none" strike="noStrike" cap="none" baseline="0" dirty="0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  <a:rtl val="0"/>
            </a:endParaRPr>
          </a:p>
        </p:txBody>
      </p:sp>
      <p:pic>
        <p:nvPicPr>
          <p:cNvPr id="402" name="Shape 4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00" y="1063625"/>
            <a:ext cx="4478337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3662" y="1063625"/>
            <a:ext cx="2514599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525" y="1063625"/>
            <a:ext cx="2514599" cy="335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266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79" name="Shape 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70800" cy="28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750" y="2684500"/>
            <a:ext cx="3694700" cy="27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445925"/>
            <a:ext cx="3596774" cy="26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 rotWithShape="1">
          <a:blip r:embed="rId6">
            <a:alphaModFix/>
          </a:blip>
          <a:srcRect l="33468" r="-3383"/>
          <a:stretch/>
        </p:blipFill>
        <p:spPr>
          <a:xfrm>
            <a:off x="3696238" y="1999592"/>
            <a:ext cx="1751524" cy="334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 rotWithShape="1">
          <a:blip r:embed="rId7">
            <a:alphaModFix/>
          </a:blip>
          <a:srcRect l="21149" t="20923" r="13555"/>
          <a:stretch/>
        </p:blipFill>
        <p:spPr>
          <a:xfrm>
            <a:off x="2870800" y="0"/>
            <a:ext cx="2571751" cy="233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7750" y="-217545"/>
            <a:ext cx="3694699" cy="2771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2885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0C9"/>
              </a:buClr>
              <a:buSzPct val="25000"/>
              <a:buFont typeface="Georgia"/>
              <a:buNone/>
            </a:pPr>
            <a:r>
              <a:rPr lang="en-US" sz="3200" b="0" i="0" u="none" strike="noStrike" cap="none" baseline="0">
                <a:solidFill>
                  <a:srgbClr val="E9E0C9"/>
                </a:solidFill>
                <a:latin typeface="Georgia"/>
                <a:ea typeface="Georgia"/>
                <a:cs typeface="Georgia"/>
                <a:sym typeface="Georgia"/>
                <a:rtl val="0"/>
              </a:rPr>
              <a:t>MERCI D’AVOIR SUIVI!</a:t>
            </a:r>
          </a:p>
        </p:txBody>
      </p:sp>
    </p:spTree>
    <p:extLst>
      <p:ext uri="{BB962C8B-B14F-4D97-AF65-F5344CB8AC3E}">
        <p14:creationId xmlns:p14="http://schemas.microsoft.com/office/powerpoint/2010/main" val="5767480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711"/>
              </a:buClr>
              <a:buSzPct val="25000"/>
              <a:buFont typeface="Georgia"/>
              <a:buNone/>
            </a:pPr>
            <a:r>
              <a:rPr lang="en-US" sz="4400" b="0" i="0" u="none" strike="noStrike" cap="none" baseline="0" dirty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  <a:rtl val="0"/>
              </a:rPr>
              <a:t>LA CUISINE IVOIRIENNE</a:t>
            </a:r>
          </a:p>
        </p:txBody>
      </p:sp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975" y="1063625"/>
            <a:ext cx="3066050" cy="229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929250"/>
            <a:ext cx="3066050" cy="21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7940" y="2929250"/>
            <a:ext cx="2864360" cy="21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/>
          <p:nvPr/>
        </p:nvSpPr>
        <p:spPr>
          <a:xfrm>
            <a:off x="859450" y="2433950"/>
            <a:ext cx="2076600" cy="49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>
                <a:solidFill>
                  <a:srgbClr val="FF6428"/>
                </a:solidFill>
              </a:rPr>
              <a:t>FOUFOU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3502850" y="3555775"/>
            <a:ext cx="2268299" cy="151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US">
                <a:solidFill>
                  <a:srgbClr val="FF6428"/>
                </a:solidFill>
              </a:rPr>
              <a:t>FOUTOU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US">
                <a:solidFill>
                  <a:srgbClr val="FF6428"/>
                </a:solidFill>
              </a:rPr>
              <a:t>&amp;</a:t>
            </a:r>
          </a:p>
          <a:p>
            <a:pPr algn="ctr">
              <a:spcBef>
                <a:spcPts val="0"/>
              </a:spcBef>
              <a:buNone/>
            </a:pPr>
            <a:r>
              <a:rPr lang="en-US">
                <a:solidFill>
                  <a:srgbClr val="FF6428"/>
                </a:solidFill>
              </a:rPr>
              <a:t>SAUCE VIANDE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7204075" y="2372100"/>
            <a:ext cx="2268299" cy="39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>
                <a:solidFill>
                  <a:srgbClr val="FF6428"/>
                </a:solidFill>
              </a:rPr>
              <a:t>ALLOCO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 l="7977"/>
          <a:stretch/>
        </p:blipFill>
        <p:spPr>
          <a:xfrm>
            <a:off x="0" y="0"/>
            <a:ext cx="4089300" cy="310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1885950"/>
            <a:ext cx="4343400" cy="32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Shape 422"/>
          <p:cNvSpPr txBox="1"/>
          <p:nvPr/>
        </p:nvSpPr>
        <p:spPr>
          <a:xfrm>
            <a:off x="942600" y="3268200"/>
            <a:ext cx="3146700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>
                <a:solidFill>
                  <a:srgbClr val="FF6428"/>
                </a:solidFill>
              </a:rPr>
              <a:t>ESCA</a:t>
            </a:r>
            <a:r>
              <a:rPr lang="en-US" b="1">
                <a:solidFill>
                  <a:srgbClr val="FF6428"/>
                </a:solidFill>
              </a:rPr>
              <a:t>RGOT GÉANT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5335175" y="1191625"/>
            <a:ext cx="3322499" cy="54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Shape 428"/>
          <p:cNvPicPr preferRelativeResize="0"/>
          <p:nvPr/>
        </p:nvPicPr>
        <p:blipFill rotWithShape="1">
          <a:blip r:embed="rId3">
            <a:alphaModFix/>
          </a:blip>
          <a:srcRect l="12411"/>
          <a:stretch/>
        </p:blipFill>
        <p:spPr>
          <a:xfrm>
            <a:off x="6197600" y="106361"/>
            <a:ext cx="2946399" cy="43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 rotWithShape="1">
          <a:blip r:embed="rId4">
            <a:alphaModFix/>
          </a:blip>
          <a:srcRect r="16128"/>
          <a:stretch/>
        </p:blipFill>
        <p:spPr>
          <a:xfrm>
            <a:off x="0" y="106361"/>
            <a:ext cx="2743199" cy="43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35275" y="106361"/>
            <a:ext cx="3270250" cy="436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71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FFA71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267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3">
            <a:alphaModFix/>
          </a:blip>
          <a:srcRect l="29918"/>
          <a:stretch/>
        </p:blipFill>
        <p:spPr>
          <a:xfrm>
            <a:off x="2230250" y="206362"/>
            <a:ext cx="4234048" cy="453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457202" y="206376"/>
            <a:ext cx="3809999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Georgia"/>
              <a:buNone/>
            </a:pPr>
            <a:r>
              <a:rPr lang="en-US"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  <a:rtl val="0"/>
              </a:rPr>
              <a:t>La mode</a:t>
            </a:r>
          </a:p>
        </p:txBody>
      </p:sp>
      <p:pic>
        <p:nvPicPr>
          <p:cNvPr id="443" name="Shape 443"/>
          <p:cNvPicPr preferRelativeResize="0"/>
          <p:nvPr/>
        </p:nvPicPr>
        <p:blipFill rotWithShape="1">
          <a:blip r:embed="rId3">
            <a:alphaModFix/>
          </a:blip>
          <a:srcRect l="9034" t="5180" r="25582" b="-1472"/>
          <a:stretch/>
        </p:blipFill>
        <p:spPr>
          <a:xfrm>
            <a:off x="260352" y="904876"/>
            <a:ext cx="3640137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Shape 444"/>
          <p:cNvSpPr txBox="1"/>
          <p:nvPr/>
        </p:nvSpPr>
        <p:spPr>
          <a:xfrm>
            <a:off x="4241802" y="3454401"/>
            <a:ext cx="4533899" cy="105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ct val="25000"/>
              <a:buFont typeface="Arial"/>
              <a:buNone/>
            </a:pPr>
            <a:r>
              <a:rPr lang="en-US" sz="2000" b="1" i="0" u="none" strike="noStrike" cap="none" baseline="0" dirty="0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Mots </a:t>
            </a:r>
            <a:r>
              <a:rPr lang="en-US" sz="2000" b="1" i="0" u="none" strike="noStrike" cap="none" baseline="0" dirty="0" err="1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clés</a:t>
            </a:r>
            <a:r>
              <a:rPr lang="en-US" sz="2000" b="1" i="0" u="none" strike="noStrike" cap="none" baseline="0" dirty="0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ct val="100000"/>
              <a:buFont typeface="Arial"/>
              <a:buChar char="●"/>
            </a:pPr>
            <a:r>
              <a:rPr lang="en-US" sz="2000" b="0" i="0" u="none" strike="noStrike" cap="none" baseline="0" dirty="0" err="1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Pagne</a:t>
            </a:r>
            <a:r>
              <a:rPr lang="en-US" sz="2000" b="0" i="0" u="none" strike="noStrike" cap="none" baseline="0" dirty="0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baseline="0" dirty="0" err="1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boubou</a:t>
            </a:r>
            <a:r>
              <a:rPr lang="en-US" sz="2000" b="0" i="0" u="none" strike="noStrike" cap="none" baseline="0" dirty="0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, kaftan, dashiki, </a:t>
            </a:r>
            <a:r>
              <a:rPr lang="en-US" sz="2000" b="0" i="0" u="none" strike="noStrike" cap="none" baseline="0" dirty="0" err="1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buba</a:t>
            </a:r>
            <a:r>
              <a:rPr lang="en-US" sz="2000" b="0" i="0" u="none" strike="noStrike" cap="none" baseline="0" dirty="0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baseline="0" dirty="0" err="1">
                <a:solidFill>
                  <a:srgbClr val="E69138"/>
                </a:solidFill>
                <a:latin typeface="Arial"/>
                <a:ea typeface="Arial"/>
                <a:cs typeface="Arial"/>
                <a:sym typeface="Arial"/>
              </a:rPr>
              <a:t>kita</a:t>
            </a:r>
            <a:endParaRPr lang="en-US" sz="2000" b="0" i="0" u="none" strike="noStrike" cap="none" baseline="0" dirty="0">
              <a:solidFill>
                <a:srgbClr val="E691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baseline="0" dirty="0">
              <a:solidFill>
                <a:srgbClr val="E691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Shape 4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027" y="460301"/>
            <a:ext cx="3716875" cy="2787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2063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Shape 4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99" y="233238"/>
            <a:ext cx="2747400" cy="42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0052" y="776438"/>
            <a:ext cx="3117849" cy="311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7897" y="1033350"/>
            <a:ext cx="3032550" cy="40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5166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71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FFA71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459" name="Shape 4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2" y="287726"/>
            <a:ext cx="4184649" cy="418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7727" y="210326"/>
            <a:ext cx="2697709" cy="4339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6789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hape 4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7800" y="-351850"/>
            <a:ext cx="3308150" cy="248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92021">
            <a:off x="5972982" y="-217725"/>
            <a:ext cx="2752384" cy="275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31999">
            <a:off x="-103949" y="116249"/>
            <a:ext cx="2779274" cy="208444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Shape 468"/>
          <p:cNvSpPr txBox="1"/>
          <p:nvPr/>
        </p:nvSpPr>
        <p:spPr>
          <a:xfrm>
            <a:off x="1405675" y="4466225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69" name="Shape 4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3999">
            <a:off x="-484501" y="2336299"/>
            <a:ext cx="2542149" cy="190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9450" y="1793850"/>
            <a:ext cx="2695699" cy="202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0600" y="2555667"/>
            <a:ext cx="3157024" cy="236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7650" y="2231200"/>
            <a:ext cx="2019157" cy="2692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936795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color-strip">
  <a:themeElements>
    <a:clrScheme name="Custom 458">
      <a:dk1>
        <a:srgbClr val="6A0212"/>
      </a:dk1>
      <a:lt1>
        <a:srgbClr val="B43C3E"/>
      </a:lt1>
      <a:dk2>
        <a:srgbClr val="000000"/>
      </a:dk2>
      <a:lt2>
        <a:srgbClr val="E9E0C9"/>
      </a:lt2>
      <a:accent1>
        <a:srgbClr val="D60030"/>
      </a:accent1>
      <a:accent2>
        <a:srgbClr val="FFA711"/>
      </a:accent2>
      <a:accent3>
        <a:srgbClr val="709E0B"/>
      </a:accent3>
      <a:accent4>
        <a:srgbClr val="006985"/>
      </a:accent4>
      <a:accent5>
        <a:srgbClr val="3A1E5E"/>
      </a:accent5>
      <a:accent6>
        <a:srgbClr val="FF6428"/>
      </a:accent6>
      <a:hlink>
        <a:srgbClr val="CDA43D"/>
      </a:hlink>
      <a:folHlink>
        <a:srgbClr val="744F1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olor-strip">
  <a:themeElements>
    <a:clrScheme name="Custom 458">
      <a:dk1>
        <a:srgbClr val="6A0212"/>
      </a:dk1>
      <a:lt1>
        <a:srgbClr val="B43C3E"/>
      </a:lt1>
      <a:dk2>
        <a:srgbClr val="000000"/>
      </a:dk2>
      <a:lt2>
        <a:srgbClr val="E9E0C9"/>
      </a:lt2>
      <a:accent1>
        <a:srgbClr val="D60030"/>
      </a:accent1>
      <a:accent2>
        <a:srgbClr val="FFA711"/>
      </a:accent2>
      <a:accent3>
        <a:srgbClr val="709E0B"/>
      </a:accent3>
      <a:accent4>
        <a:srgbClr val="006985"/>
      </a:accent4>
      <a:accent5>
        <a:srgbClr val="3A1E5E"/>
      </a:accent5>
      <a:accent6>
        <a:srgbClr val="FF6428"/>
      </a:accent6>
      <a:hlink>
        <a:srgbClr val="CDA43D"/>
      </a:hlink>
      <a:folHlink>
        <a:srgbClr val="744F1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color-strip">
  <a:themeElements>
    <a:clrScheme name="Custom 458">
      <a:dk1>
        <a:srgbClr val="6A0212"/>
      </a:dk1>
      <a:lt1>
        <a:srgbClr val="B43C3E"/>
      </a:lt1>
      <a:dk2>
        <a:srgbClr val="000000"/>
      </a:dk2>
      <a:lt2>
        <a:srgbClr val="E9E0C9"/>
      </a:lt2>
      <a:accent1>
        <a:srgbClr val="D60030"/>
      </a:accent1>
      <a:accent2>
        <a:srgbClr val="FFA711"/>
      </a:accent2>
      <a:accent3>
        <a:srgbClr val="709E0B"/>
      </a:accent3>
      <a:accent4>
        <a:srgbClr val="006985"/>
      </a:accent4>
      <a:accent5>
        <a:srgbClr val="3A1E5E"/>
      </a:accent5>
      <a:accent6>
        <a:srgbClr val="FF6428"/>
      </a:accent6>
      <a:hlink>
        <a:srgbClr val="CDA43D"/>
      </a:hlink>
      <a:folHlink>
        <a:srgbClr val="744F1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43</Words>
  <Application>Microsoft Office PowerPoint</Application>
  <PresentationFormat>On-screen Show (16:9)</PresentationFormat>
  <Paragraphs>13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color-strip</vt:lpstr>
      <vt:lpstr>2_color-strip</vt:lpstr>
      <vt:lpstr>4_color-strip</vt:lpstr>
      <vt:lpstr>Le marché!</vt:lpstr>
      <vt:lpstr>LA CUISINE IVOIRIENNE</vt:lpstr>
      <vt:lpstr>PowerPoint Presentation</vt:lpstr>
      <vt:lpstr>PowerPoint Presentation</vt:lpstr>
      <vt:lpstr>PowerPoint Presentation</vt:lpstr>
      <vt:lpstr>La mode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Voyage en Afrique</dc:title>
  <dc:creator>Patricia Cummins</dc:creator>
  <cp:lastModifiedBy>Patricia Cummins</cp:lastModifiedBy>
  <cp:revision>14</cp:revision>
  <dcterms:modified xsi:type="dcterms:W3CDTF">2016-06-21T16:17:03Z</dcterms:modified>
</cp:coreProperties>
</file>