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4" r:id="rId1"/>
    <p:sldMasterId id="2147483655" r:id="rId2"/>
    <p:sldMasterId id="2147483656" r:id="rId3"/>
  </p:sldMasterIdLst>
  <p:notesMasterIdLst>
    <p:notesMasterId r:id="rId1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6" y="-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098234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100" b="0" i="0" u="none" strike="noStrike" cap="none" baseline="0"/>
              <a:t>http://www.grandes-ecoles.net/actualite.php?id=2131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685800" y="1046558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711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711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685800" y="2182816"/>
            <a:ext cx="7772400" cy="838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F23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" name="Shape 7"/>
          <p:cNvSpPr txBox="1"/>
          <p:nvPr/>
        </p:nvSpPr>
        <p:spPr>
          <a:xfrm>
            <a:off x="0" y="1586"/>
            <a:ext cx="9144000" cy="873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F2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/>
        </p:nvSpPr>
        <p:spPr>
          <a:xfrm>
            <a:off x="0" y="1586"/>
            <a:ext cx="9144000" cy="873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" name="Shape 10"/>
          <p:cNvGrpSpPr/>
          <p:nvPr/>
        </p:nvGrpSpPr>
        <p:grpSpPr>
          <a:xfrm>
            <a:off x="0" y="3462336"/>
            <a:ext cx="9144000" cy="1647825"/>
            <a:chOff x="0" y="0"/>
            <a:chExt cx="2147483646" cy="2147483647"/>
          </a:xfrm>
        </p:grpSpPr>
        <p:sp>
          <p:nvSpPr>
            <p:cNvPr id="11" name="Shape 11"/>
            <p:cNvSpPr txBox="1"/>
            <p:nvPr/>
          </p:nvSpPr>
          <p:spPr>
            <a:xfrm>
              <a:off x="0" y="1841005725"/>
              <a:ext cx="2147483646" cy="1818678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Shape 12"/>
            <p:cNvSpPr txBox="1"/>
            <p:nvPr/>
          </p:nvSpPr>
          <p:spPr>
            <a:xfrm>
              <a:off x="0" y="211979979"/>
              <a:ext cx="2147483646" cy="299324210"/>
            </a:xfrm>
            <a:prstGeom prst="rect">
              <a:avLst/>
            </a:prstGeom>
            <a:solidFill>
              <a:srgbClr val="709E0B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Shape 13"/>
            <p:cNvSpPr txBox="1"/>
            <p:nvPr/>
          </p:nvSpPr>
          <p:spPr>
            <a:xfrm>
              <a:off x="0" y="466938695"/>
              <a:ext cx="2147483646" cy="294774985"/>
            </a:xfrm>
            <a:prstGeom prst="rect">
              <a:avLst/>
            </a:prstGeom>
            <a:solidFill>
              <a:srgbClr val="00698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Shape 14"/>
            <p:cNvSpPr txBox="1"/>
            <p:nvPr/>
          </p:nvSpPr>
          <p:spPr>
            <a:xfrm>
              <a:off x="0" y="670812109"/>
              <a:ext cx="2147483646" cy="460731939"/>
            </a:xfrm>
            <a:prstGeom prst="rect">
              <a:avLst/>
            </a:prstGeom>
            <a:solidFill>
              <a:srgbClr val="3A1E5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Shape 15"/>
            <p:cNvSpPr txBox="1"/>
            <p:nvPr/>
          </p:nvSpPr>
          <p:spPr>
            <a:xfrm>
              <a:off x="0" y="1253588073"/>
              <a:ext cx="2147483646" cy="337968616"/>
            </a:xfrm>
            <a:prstGeom prst="rect">
              <a:avLst/>
            </a:prstGeom>
            <a:solidFill>
              <a:srgbClr val="FF642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Shape 16"/>
            <p:cNvSpPr txBox="1"/>
            <p:nvPr/>
          </p:nvSpPr>
          <p:spPr>
            <a:xfrm>
              <a:off x="0" y="1591705121"/>
              <a:ext cx="2147483646" cy="1818678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Shape 17"/>
            <p:cNvSpPr txBox="1"/>
            <p:nvPr/>
          </p:nvSpPr>
          <p:spPr>
            <a:xfrm>
              <a:off x="0" y="1991380388"/>
              <a:ext cx="2147483646" cy="156103258"/>
            </a:xfrm>
            <a:prstGeom prst="rect">
              <a:avLst/>
            </a:prstGeom>
            <a:solidFill>
              <a:srgbClr val="709E0B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Shape 18"/>
            <p:cNvSpPr txBox="1"/>
            <p:nvPr/>
          </p:nvSpPr>
          <p:spPr>
            <a:xfrm>
              <a:off x="0" y="0"/>
              <a:ext cx="2147483646" cy="115182984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F23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/>
        </p:nvSpPr>
        <p:spPr>
          <a:xfrm>
            <a:off x="0" y="1586"/>
            <a:ext cx="9144000" cy="873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" name="Shape 26"/>
          <p:cNvGrpSpPr/>
          <p:nvPr/>
        </p:nvGrpSpPr>
        <p:grpSpPr>
          <a:xfrm>
            <a:off x="0" y="4559300"/>
            <a:ext cx="9144000" cy="584200"/>
            <a:chOff x="0" y="0"/>
            <a:chExt cx="2147483646" cy="2147483646"/>
          </a:xfrm>
        </p:grpSpPr>
        <p:sp>
          <p:nvSpPr>
            <p:cNvPr id="27" name="Shape 27"/>
            <p:cNvSpPr txBox="1"/>
            <p:nvPr/>
          </p:nvSpPr>
          <p:spPr>
            <a:xfrm>
              <a:off x="0" y="597630777"/>
              <a:ext cx="2147483646" cy="8438785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Shape 28"/>
            <p:cNvSpPr txBox="1"/>
            <p:nvPr/>
          </p:nvSpPr>
          <p:spPr>
            <a:xfrm>
              <a:off x="0" y="1316430619"/>
              <a:ext cx="2147483646" cy="831053027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Shape 29"/>
            <p:cNvSpPr txBox="1"/>
            <p:nvPr/>
          </p:nvSpPr>
          <p:spPr>
            <a:xfrm>
              <a:off x="0" y="0"/>
              <a:ext cx="2147483646" cy="324733008"/>
            </a:xfrm>
            <a:prstGeom prst="rect">
              <a:avLst/>
            </a:prstGeom>
            <a:solidFill>
              <a:srgbClr val="FF642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3" Type="http://schemas.openxmlformats.org/officeDocument/2006/relationships/image" Target="../media/image47.png"/><Relationship Id="rId7" Type="http://schemas.openxmlformats.org/officeDocument/2006/relationships/image" Target="../media/image5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10" Type="http://schemas.openxmlformats.org/officeDocument/2006/relationships/image" Target="../media/image21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pn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4.jpg"/><Relationship Id="rId7" Type="http://schemas.openxmlformats.org/officeDocument/2006/relationships/image" Target="../media/image4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10" Type="http://schemas.openxmlformats.org/officeDocument/2006/relationships/image" Target="../media/image44.jpg"/><Relationship Id="rId4" Type="http://schemas.openxmlformats.org/officeDocument/2006/relationships/image" Target="../media/image38.jpg"/><Relationship Id="rId9" Type="http://schemas.openxmlformats.org/officeDocument/2006/relationships/image" Target="../media/image4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ctrTitle"/>
          </p:nvPr>
        </p:nvSpPr>
        <p:spPr>
          <a:xfrm>
            <a:off x="685800" y="530225"/>
            <a:ext cx="7772400" cy="1101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711"/>
              </a:buClr>
              <a:buSzPct val="25000"/>
              <a:buFont typeface="Georgia"/>
              <a:buNone/>
            </a:pPr>
            <a:r>
              <a:rPr lang="en-US" sz="4800" b="1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Voyage en Afrique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subTitle" idx="1"/>
          </p:nvPr>
        </p:nvSpPr>
        <p:spPr>
          <a:xfrm>
            <a:off x="685800" y="1631950"/>
            <a:ext cx="7772400" cy="16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0C9"/>
              </a:buClr>
              <a:buSzPct val="25000"/>
              <a:buFont typeface="Georgia"/>
              <a:buNone/>
            </a:pPr>
            <a:r>
              <a:rPr lang="en-US" sz="2600" b="0" i="0" u="none" strike="noStrike" cap="none" baseline="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Sami McCartney, </a:t>
            </a:r>
            <a:r>
              <a:rPr lang="en-US" sz="2600" b="0" i="0" u="none" strike="noStrike" cap="none" baseline="0" dirty="0" err="1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Minsun</a:t>
            </a:r>
            <a:r>
              <a:rPr lang="en-US" sz="2600" b="0" i="0" u="none" strike="noStrike" cap="none" baseline="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Kim, Lindsey Fitzgerald, Taron Ware, Luke Nelson, Amanda </a:t>
            </a:r>
            <a:r>
              <a:rPr lang="en-US" sz="2600" b="0" i="0" u="none" strike="noStrike" cap="none" baseline="0" dirty="0" err="1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Radke</a:t>
            </a:r>
            <a:endParaRPr lang="en-US" sz="2600" b="0" i="0" u="none" strike="noStrike" cap="none" baseline="0" dirty="0">
              <a:solidFill>
                <a:srgbClr val="E9E0C9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600" b="0" i="0" u="none" strike="noStrike" cap="none" baseline="0" dirty="0">
              <a:solidFill>
                <a:srgbClr val="E9E0C9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0C9"/>
              </a:buClr>
              <a:buSzPct val="25000"/>
              <a:buFont typeface="Georgia"/>
              <a:buNone/>
            </a:pPr>
            <a:r>
              <a:rPr lang="en-US" sz="2600" b="0" i="0" u="none" strike="noStrike" cap="none" baseline="0" dirty="0" err="1" smtClean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Dr</a:t>
            </a:r>
            <a:r>
              <a:rPr lang="en-US" sz="2600" b="0" i="0" u="none" strike="noStrike" cap="none" baseline="0" dirty="0" smtClean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</a:t>
            </a:r>
            <a:r>
              <a:rPr lang="en-US" sz="2600" b="0" i="0" u="none" strike="noStrike" cap="none" baseline="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Patricia Cummins et Prof. </a:t>
            </a:r>
            <a:r>
              <a:rPr lang="en-US" sz="2600" b="0" i="0" u="none" strike="noStrike" cap="none" baseline="0" dirty="0" err="1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Brahima</a:t>
            </a:r>
            <a:r>
              <a:rPr lang="en-US" sz="2600" b="0" i="0" u="none" strike="noStrike" cap="none" baseline="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Koné</a:t>
            </a:r>
            <a:endParaRPr lang="en-US" sz="2400" b="0" i="0" u="none" strike="noStrike" cap="none" baseline="0" dirty="0">
              <a:solidFill>
                <a:srgbClr val="E9E0C9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457200" y="53975"/>
            <a:ext cx="8229600" cy="530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711"/>
              </a:buClr>
              <a:buSzPct val="25000"/>
              <a:buFont typeface="Georgia"/>
              <a:buNone/>
            </a:pPr>
            <a:r>
              <a:rPr lang="en-US" sz="4400" b="0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INPHB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2241550" y="457200"/>
            <a:ext cx="4660899" cy="33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6428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rgbClr val="FF6428"/>
                </a:solidFill>
                <a:latin typeface="Arial"/>
                <a:ea typeface="Arial"/>
                <a:cs typeface="Arial"/>
                <a:sym typeface="Arial"/>
              </a:rPr>
              <a:t>Institut National Polytechnique Félix Houphouët-Boigny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0">
              <a:solidFill>
                <a:srgbClr val="FF64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Shape 205"/>
          <p:cNvSpPr txBox="1"/>
          <p:nvPr/>
        </p:nvSpPr>
        <p:spPr>
          <a:xfrm>
            <a:off x="6235700" y="4559300"/>
            <a:ext cx="2908299" cy="330200"/>
          </a:xfrm>
          <a:prstGeom prst="rect">
            <a:avLst/>
          </a:prstGeom>
          <a:noFill/>
          <a:ln w="9525" cap="rnd">
            <a:solidFill>
              <a:srgbClr val="FFA71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711"/>
              </a:buClr>
              <a:buSzPct val="25000"/>
              <a:buFont typeface="Arial"/>
              <a:buNone/>
            </a:pPr>
            <a:r>
              <a:rPr lang="en-US" sz="1800" b="1" i="0" u="none" strike="noStrike" cap="none" baseline="0">
                <a:solidFill>
                  <a:srgbClr val="FFA711"/>
                </a:solidFill>
                <a:latin typeface="Arial"/>
                <a:ea typeface="Arial"/>
                <a:cs typeface="Arial"/>
                <a:sym typeface="Arial"/>
              </a:rPr>
              <a:t>http://www.inphb.edu.ci/</a:t>
            </a:r>
          </a:p>
        </p:txBody>
      </p:sp>
      <p:pic>
        <p:nvPicPr>
          <p:cNvPr id="206" name="Shape 2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79537"/>
            <a:ext cx="4351336" cy="238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83100" y="823912"/>
            <a:ext cx="4660899" cy="349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457200" y="4286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711"/>
              </a:buClr>
              <a:buSzPct val="25000"/>
              <a:buFont typeface="Georgia"/>
              <a:buNone/>
            </a:pPr>
            <a:r>
              <a:rPr lang="en-US" sz="4400" b="0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GRAND BASSAM</a:t>
            </a:r>
          </a:p>
        </p:txBody>
      </p:sp>
      <p:pic>
        <p:nvPicPr>
          <p:cNvPr id="213" name="Shape 213"/>
          <p:cNvPicPr preferRelativeResize="0"/>
          <p:nvPr/>
        </p:nvPicPr>
        <p:blipFill rotWithShape="1">
          <a:blip r:embed="rId3">
            <a:alphaModFix/>
          </a:blip>
          <a:srcRect l="8095" r="9867" b="19928"/>
          <a:stretch/>
        </p:blipFill>
        <p:spPr>
          <a:xfrm>
            <a:off x="0" y="3084511"/>
            <a:ext cx="3409949" cy="2058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40075" y="2944811"/>
            <a:ext cx="3140074" cy="2355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0150" y="3049586"/>
            <a:ext cx="2863849" cy="2147887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/>
          <p:nvPr/>
        </p:nvSpPr>
        <p:spPr>
          <a:xfrm>
            <a:off x="7569200" y="4876800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Shape 2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80150" y="900112"/>
            <a:ext cx="2863849" cy="214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865187"/>
            <a:ext cx="2959100" cy="22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803525" y="865187"/>
            <a:ext cx="3749674" cy="281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711"/>
              </a:buClr>
              <a:buSzPct val="25000"/>
              <a:buFont typeface="Georgia"/>
              <a:buNone/>
            </a:pPr>
            <a:r>
              <a:rPr lang="en-US" sz="4400" b="0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Akwaba en Côte d’Ivoire!</a:t>
            </a:r>
          </a:p>
        </p:txBody>
      </p:sp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36" y="1398587"/>
            <a:ext cx="2314575" cy="22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57986" y="1409700"/>
            <a:ext cx="2314575" cy="232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51100" y="917575"/>
            <a:ext cx="4241799" cy="318134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 flipH="1">
            <a:off x="5724524" y="4432300"/>
            <a:ext cx="1163637" cy="354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2743200" y="4098925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71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rgbClr val="FFA711"/>
                </a:solidFill>
                <a:latin typeface="Arial"/>
                <a:ea typeface="Arial"/>
                <a:cs typeface="Arial"/>
                <a:sym typeface="Arial"/>
              </a:rPr>
              <a:t>18.05.2014 ~ 01.06.2014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711"/>
              </a:buClr>
              <a:buSzPct val="25000"/>
              <a:buFont typeface="Georgia"/>
              <a:buNone/>
            </a:pPr>
            <a:r>
              <a:rPr lang="en-US" sz="4400" b="0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ABIDJAN</a:t>
            </a:r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 t="13989" b="8030"/>
          <a:stretch/>
        </p:blipFill>
        <p:spPr>
          <a:xfrm>
            <a:off x="0" y="3033711"/>
            <a:ext cx="2644775" cy="210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/>
          <p:nvPr/>
        </p:nvSpPr>
        <p:spPr>
          <a:xfrm rot="1800000">
            <a:off x="731836" y="4365624"/>
            <a:ext cx="914399" cy="45719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9050" cap="rnd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4">
            <a:alphaModFix/>
          </a:blip>
          <a:srcRect t="19124" b="17852"/>
          <a:stretch/>
        </p:blipFill>
        <p:spPr>
          <a:xfrm>
            <a:off x="6453187" y="2921000"/>
            <a:ext cx="2644775" cy="2220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62650" y="277812"/>
            <a:ext cx="2963862" cy="2220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41700" y="1379537"/>
            <a:ext cx="2219325" cy="295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6925" y="277087"/>
            <a:ext cx="2962500" cy="2221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103186"/>
            <a:ext cx="8229600" cy="493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711"/>
              </a:buClr>
              <a:buSzPct val="25000"/>
              <a:buFont typeface="Georgia"/>
              <a:buNone/>
            </a:pPr>
            <a:r>
              <a:rPr lang="en-US" sz="4400" b="0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AGITEL-FORMATION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86" y="1481137"/>
            <a:ext cx="3238499" cy="3662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86" y="873125"/>
            <a:ext cx="3214686" cy="60801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3214686" y="4638675"/>
            <a:ext cx="3811587" cy="298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1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http://www.grandes-ecoles.net/actualite.php?id=2131</a:t>
            </a:r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5">
            <a:alphaModFix/>
          </a:blip>
          <a:srcRect l="13710"/>
          <a:stretch/>
        </p:blipFill>
        <p:spPr>
          <a:xfrm>
            <a:off x="3509962" y="1389062"/>
            <a:ext cx="2124074" cy="184626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3001961" y="482600"/>
            <a:ext cx="4375149" cy="390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428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rgbClr val="FF6428"/>
                </a:solidFill>
                <a:latin typeface="Arial"/>
                <a:ea typeface="Arial"/>
                <a:cs typeface="Arial"/>
                <a:sym typeface="Arial"/>
              </a:rPr>
              <a:t>www.agitelformation.com</a:t>
            </a: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64325" y="1389062"/>
            <a:ext cx="2190750" cy="1846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7">
            <a:alphaModFix/>
          </a:blip>
          <a:srcRect t="14558"/>
          <a:stretch/>
        </p:blipFill>
        <p:spPr>
          <a:xfrm>
            <a:off x="5014912" y="3060700"/>
            <a:ext cx="2651125" cy="157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66675"/>
            <a:ext cx="8229600" cy="550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711"/>
              </a:buClr>
              <a:buSzPct val="25000"/>
              <a:buFont typeface="Georgia"/>
              <a:buNone/>
            </a:pPr>
            <a:r>
              <a:rPr lang="en-US" sz="4400" b="0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INSAAC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2095500" y="449262"/>
            <a:ext cx="4953000" cy="415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428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rgbClr val="FF6428"/>
                </a:solidFill>
                <a:latin typeface="Arial"/>
                <a:ea typeface="Arial"/>
                <a:cs typeface="Arial"/>
                <a:sym typeface="Arial"/>
              </a:rPr>
              <a:t>Institut National Supérieur des Arts et de l'Action Culturelle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4394200" y="2273300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 b="6897"/>
          <a:stretch/>
        </p:blipFill>
        <p:spPr>
          <a:xfrm>
            <a:off x="5689600" y="2938461"/>
            <a:ext cx="3440111" cy="2135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 rotWithShape="1">
          <a:blip r:embed="rId4">
            <a:alphaModFix/>
          </a:blip>
          <a:srcRect t="12648"/>
          <a:stretch/>
        </p:blipFill>
        <p:spPr>
          <a:xfrm>
            <a:off x="5689600" y="1266825"/>
            <a:ext cx="3440111" cy="200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17711" y="865187"/>
            <a:ext cx="3657600" cy="2439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 rotWithShape="1">
          <a:blip r:embed="rId6">
            <a:alphaModFix/>
          </a:blip>
          <a:srcRect t="15293" b="17679"/>
          <a:stretch/>
        </p:blipFill>
        <p:spPr>
          <a:xfrm>
            <a:off x="1731961" y="3305175"/>
            <a:ext cx="3957636" cy="176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 rotWithShape="1">
          <a:blip r:embed="rId7">
            <a:alphaModFix/>
          </a:blip>
          <a:srcRect b="15718"/>
          <a:stretch/>
        </p:blipFill>
        <p:spPr>
          <a:xfrm>
            <a:off x="6958011" y="47625"/>
            <a:ext cx="2171700" cy="121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 rotWithShape="1">
          <a:blip r:embed="rId8">
            <a:alphaModFix/>
          </a:blip>
          <a:srcRect b="5131"/>
          <a:stretch/>
        </p:blipFill>
        <p:spPr>
          <a:xfrm>
            <a:off x="74611" y="66675"/>
            <a:ext cx="1928812" cy="24399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" name="Shape 130"/>
          <p:cNvCxnSpPr/>
          <p:nvPr/>
        </p:nvCxnSpPr>
        <p:spPr>
          <a:xfrm flipH="1">
            <a:off x="1993900" y="50800"/>
            <a:ext cx="12699" cy="5029199"/>
          </a:xfrm>
          <a:prstGeom prst="straightConnector1">
            <a:avLst/>
          </a:prstGeom>
          <a:noFill/>
          <a:ln w="76200" cap="rnd">
            <a:solidFill>
              <a:srgbClr val="FF6428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1" name="Shape 131"/>
          <p:cNvCxnSpPr/>
          <p:nvPr/>
        </p:nvCxnSpPr>
        <p:spPr>
          <a:xfrm rot="10800000" flipH="1">
            <a:off x="88900" y="2514600"/>
            <a:ext cx="1917700" cy="12699"/>
          </a:xfrm>
          <a:prstGeom prst="straightConnector1">
            <a:avLst/>
          </a:prstGeom>
          <a:noFill/>
          <a:ln w="76200" cap="rnd">
            <a:solidFill>
              <a:srgbClr val="FF6428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2" name="Shape 132"/>
          <p:cNvCxnSpPr/>
          <p:nvPr/>
        </p:nvCxnSpPr>
        <p:spPr>
          <a:xfrm>
            <a:off x="47625" y="69850"/>
            <a:ext cx="12699" cy="5003800"/>
          </a:xfrm>
          <a:prstGeom prst="straightConnector1">
            <a:avLst/>
          </a:prstGeom>
          <a:noFill/>
          <a:ln w="76200" cap="rnd">
            <a:solidFill>
              <a:srgbClr val="FF6428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3" name="Shape 133"/>
          <p:cNvCxnSpPr/>
          <p:nvPr/>
        </p:nvCxnSpPr>
        <p:spPr>
          <a:xfrm>
            <a:off x="2057400" y="3302000"/>
            <a:ext cx="3657600" cy="25399"/>
          </a:xfrm>
          <a:prstGeom prst="straightConnector1">
            <a:avLst/>
          </a:prstGeom>
          <a:noFill/>
          <a:ln w="76200" cap="rnd">
            <a:solidFill>
              <a:srgbClr val="FF6428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4" name="Shape 134"/>
          <p:cNvCxnSpPr/>
          <p:nvPr/>
        </p:nvCxnSpPr>
        <p:spPr>
          <a:xfrm>
            <a:off x="5689600" y="863600"/>
            <a:ext cx="25399" cy="4203699"/>
          </a:xfrm>
          <a:prstGeom prst="straightConnector1">
            <a:avLst/>
          </a:prstGeom>
          <a:noFill/>
          <a:ln w="76200" cap="rnd">
            <a:solidFill>
              <a:srgbClr val="FF6428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5" name="Shape 135"/>
          <p:cNvCxnSpPr/>
          <p:nvPr/>
        </p:nvCxnSpPr>
        <p:spPr>
          <a:xfrm rot="10800000" flipH="1">
            <a:off x="5740400" y="3263900"/>
            <a:ext cx="3403599" cy="12699"/>
          </a:xfrm>
          <a:prstGeom prst="straightConnector1">
            <a:avLst/>
          </a:prstGeom>
          <a:noFill/>
          <a:ln w="76200" cap="rnd">
            <a:solidFill>
              <a:srgbClr val="FF6428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6" name="Shape 136"/>
          <p:cNvCxnSpPr/>
          <p:nvPr/>
        </p:nvCxnSpPr>
        <p:spPr>
          <a:xfrm rot="10800000" flipH="1">
            <a:off x="5740400" y="1473200"/>
            <a:ext cx="1295400" cy="38099"/>
          </a:xfrm>
          <a:prstGeom prst="straightConnector1">
            <a:avLst/>
          </a:prstGeom>
          <a:noFill/>
          <a:ln w="76200" cap="rnd">
            <a:solidFill>
              <a:srgbClr val="FF6428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7" name="Shape 137"/>
          <p:cNvCxnSpPr/>
          <p:nvPr/>
        </p:nvCxnSpPr>
        <p:spPr>
          <a:xfrm>
            <a:off x="6985000" y="850900"/>
            <a:ext cx="0" cy="0"/>
          </a:xfrm>
          <a:prstGeom prst="straightConnector1">
            <a:avLst/>
          </a:prstGeom>
          <a:noFill/>
          <a:ln w="19050" cap="rnd">
            <a:solidFill>
              <a:schemeClr val="dk2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8" name="Shape 138"/>
          <p:cNvCxnSpPr/>
          <p:nvPr/>
        </p:nvCxnSpPr>
        <p:spPr>
          <a:xfrm>
            <a:off x="6985000" y="69850"/>
            <a:ext cx="0" cy="1397000"/>
          </a:xfrm>
          <a:prstGeom prst="straightConnector1">
            <a:avLst/>
          </a:prstGeom>
          <a:noFill/>
          <a:ln w="76200" cap="rnd">
            <a:solidFill>
              <a:srgbClr val="FF6428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9" name="Shape 139"/>
          <p:cNvCxnSpPr/>
          <p:nvPr/>
        </p:nvCxnSpPr>
        <p:spPr>
          <a:xfrm flipH="1">
            <a:off x="7023100" y="1244600"/>
            <a:ext cx="2120899" cy="25399"/>
          </a:xfrm>
          <a:prstGeom prst="straightConnector1">
            <a:avLst/>
          </a:prstGeom>
          <a:noFill/>
          <a:ln w="76200" cap="rnd">
            <a:solidFill>
              <a:srgbClr val="FF6428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40" name="Shape 140"/>
          <p:cNvCxnSpPr/>
          <p:nvPr/>
        </p:nvCxnSpPr>
        <p:spPr>
          <a:xfrm rot="10800000" flipH="1">
            <a:off x="2044700" y="838200"/>
            <a:ext cx="4940299" cy="38099"/>
          </a:xfrm>
          <a:prstGeom prst="straightConnector1">
            <a:avLst/>
          </a:prstGeom>
          <a:noFill/>
          <a:ln w="76200" cap="rnd">
            <a:solidFill>
              <a:srgbClr val="FF6428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41" name="Shape 141"/>
          <p:cNvCxnSpPr/>
          <p:nvPr/>
        </p:nvCxnSpPr>
        <p:spPr>
          <a:xfrm rot="10800000" flipH="1">
            <a:off x="-6350" y="57150"/>
            <a:ext cx="9156699" cy="12699"/>
          </a:xfrm>
          <a:prstGeom prst="straightConnector1">
            <a:avLst/>
          </a:prstGeom>
          <a:noFill/>
          <a:ln w="114300" cap="rnd">
            <a:solidFill>
              <a:srgbClr val="FFA71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42" name="Shape 142"/>
          <p:cNvSpPr txBox="1"/>
          <p:nvPr/>
        </p:nvSpPr>
        <p:spPr>
          <a:xfrm>
            <a:off x="2705100" y="4527550"/>
            <a:ext cx="3111500" cy="552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428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rgbClr val="FF6428"/>
                </a:solidFill>
                <a:latin typeface="Arial"/>
                <a:ea typeface="Arial"/>
                <a:cs typeface="Arial"/>
                <a:sym typeface="Arial"/>
              </a:rPr>
              <a:t>www.insaac-ci.com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9">
            <a:alphaModFix/>
          </a:blip>
          <a:srcRect b="5437"/>
          <a:stretch/>
        </p:blipFill>
        <p:spPr>
          <a:xfrm>
            <a:off x="74275" y="2425700"/>
            <a:ext cx="1928724" cy="264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689600" y="865475"/>
            <a:ext cx="1330274" cy="607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466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711"/>
              </a:buClr>
              <a:buSzPct val="25000"/>
              <a:buFont typeface="Georgia"/>
              <a:buNone/>
            </a:pPr>
            <a:r>
              <a:rPr lang="en-US" sz="4400" b="0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ISTC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2203450" y="558800"/>
            <a:ext cx="4737100" cy="33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428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rgbClr val="FF6428"/>
                </a:solidFill>
                <a:latin typeface="Arial"/>
                <a:ea typeface="Arial"/>
                <a:cs typeface="Arial"/>
                <a:sym typeface="Arial"/>
              </a:rPr>
              <a:t>Institut des Sciences et Technique de la Communication</a:t>
            </a: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0275" y="1408112"/>
            <a:ext cx="2203450" cy="2327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38825" y="2894011"/>
            <a:ext cx="3305174" cy="2249486"/>
          </a:xfrm>
          <a:prstGeom prst="rect">
            <a:avLst/>
          </a:prstGeom>
          <a:noFill/>
          <a:ln w="19050" cap="rnd">
            <a:solidFill>
              <a:srgbClr val="FFA71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53" name="Shape 1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16600" y="876300"/>
            <a:ext cx="3305174" cy="2220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575" y="889000"/>
            <a:ext cx="3276600" cy="213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575" y="3009900"/>
            <a:ext cx="3276600" cy="213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/>
        </p:nvSpPr>
        <p:spPr>
          <a:xfrm>
            <a:off x="3305175" y="3835400"/>
            <a:ext cx="2533650" cy="58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428"/>
              </a:buClr>
              <a:buSzPct val="25000"/>
              <a:buFont typeface="Arial"/>
              <a:buNone/>
            </a:pPr>
            <a:r>
              <a:rPr lang="en-US" sz="1800" b="1" i="0" u="none" strike="noStrike" cap="none" baseline="0">
                <a:solidFill>
                  <a:srgbClr val="FF6428"/>
                </a:solidFill>
                <a:latin typeface="Arial"/>
                <a:ea typeface="Arial"/>
                <a:cs typeface="Arial"/>
                <a:sym typeface="Arial"/>
              </a:rPr>
              <a:t>http://istc-gouv-ci.net</a:t>
            </a:r>
          </a:p>
        </p:txBody>
      </p:sp>
      <p:cxnSp>
        <p:nvCxnSpPr>
          <p:cNvPr id="157" name="Shape 157"/>
          <p:cNvCxnSpPr/>
          <p:nvPr/>
        </p:nvCxnSpPr>
        <p:spPr>
          <a:xfrm>
            <a:off x="38100" y="876300"/>
            <a:ext cx="3263900" cy="12699"/>
          </a:xfrm>
          <a:prstGeom prst="straightConnector1">
            <a:avLst/>
          </a:prstGeom>
          <a:noFill/>
          <a:ln w="76200" cap="rnd">
            <a:solidFill>
              <a:srgbClr val="FFA71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58" name="Shape 158"/>
          <p:cNvCxnSpPr/>
          <p:nvPr/>
        </p:nvCxnSpPr>
        <p:spPr>
          <a:xfrm>
            <a:off x="38100" y="3009900"/>
            <a:ext cx="3289299" cy="0"/>
          </a:xfrm>
          <a:prstGeom prst="straightConnector1">
            <a:avLst/>
          </a:prstGeom>
          <a:noFill/>
          <a:ln w="76200" cap="rnd">
            <a:solidFill>
              <a:srgbClr val="FFA71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59" name="Shape 159"/>
          <p:cNvCxnSpPr/>
          <p:nvPr/>
        </p:nvCxnSpPr>
        <p:spPr>
          <a:xfrm rot="10800000" flipH="1">
            <a:off x="5867400" y="876300"/>
            <a:ext cx="3276600" cy="12699"/>
          </a:xfrm>
          <a:prstGeom prst="straightConnector1">
            <a:avLst/>
          </a:prstGeom>
          <a:noFill/>
          <a:ln w="76200" cap="rnd">
            <a:solidFill>
              <a:srgbClr val="FFA71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60" name="Shape 160"/>
          <p:cNvCxnSpPr/>
          <p:nvPr/>
        </p:nvCxnSpPr>
        <p:spPr>
          <a:xfrm rot="10800000" flipH="1">
            <a:off x="5791200" y="3048000"/>
            <a:ext cx="3467099" cy="76199"/>
          </a:xfrm>
          <a:prstGeom prst="straightConnector1">
            <a:avLst/>
          </a:prstGeom>
          <a:noFill/>
          <a:ln w="76200" cap="rnd">
            <a:solidFill>
              <a:srgbClr val="FFA71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61" name="Shape 161"/>
          <p:cNvCxnSpPr/>
          <p:nvPr/>
        </p:nvCxnSpPr>
        <p:spPr>
          <a:xfrm>
            <a:off x="3302000" y="876300"/>
            <a:ext cx="0" cy="4254499"/>
          </a:xfrm>
          <a:prstGeom prst="straightConnector1">
            <a:avLst/>
          </a:prstGeom>
          <a:noFill/>
          <a:ln w="76200" cap="rnd">
            <a:solidFill>
              <a:srgbClr val="FFA71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62" name="Shape 162"/>
          <p:cNvCxnSpPr/>
          <p:nvPr/>
        </p:nvCxnSpPr>
        <p:spPr>
          <a:xfrm>
            <a:off x="5816600" y="889000"/>
            <a:ext cx="25399" cy="4254499"/>
          </a:xfrm>
          <a:prstGeom prst="straightConnector1">
            <a:avLst/>
          </a:prstGeom>
          <a:noFill/>
          <a:ln w="76200" cap="rnd">
            <a:solidFill>
              <a:srgbClr val="FFA711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57200" y="1746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711"/>
              </a:buClr>
              <a:buSzPct val="25000"/>
              <a:buFont typeface="Georgia"/>
              <a:buNone/>
            </a:pPr>
            <a:r>
              <a:rPr lang="en-US" sz="4400" b="0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BINGERVILLE</a:t>
            </a:r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 l="13220" t="14485" r="16042" b="24005"/>
          <a:stretch/>
        </p:blipFill>
        <p:spPr>
          <a:xfrm>
            <a:off x="0" y="3497262"/>
            <a:ext cx="2971799" cy="1646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 rotWithShape="1">
          <a:blip r:embed="rId4">
            <a:alphaModFix/>
          </a:blip>
          <a:srcRect t="23335"/>
          <a:stretch/>
        </p:blipFill>
        <p:spPr>
          <a:xfrm>
            <a:off x="5524500" y="3136900"/>
            <a:ext cx="3619500" cy="2081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22600" y="1960561"/>
            <a:ext cx="2443161" cy="325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150" y="956675"/>
            <a:ext cx="2906949" cy="2459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 rotWithShape="1">
          <a:blip r:embed="rId7">
            <a:alphaModFix/>
          </a:blip>
          <a:srcRect l="31665" b="45121"/>
          <a:stretch/>
        </p:blipFill>
        <p:spPr>
          <a:xfrm>
            <a:off x="3022725" y="884675"/>
            <a:ext cx="2443149" cy="107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 rotWithShape="1">
          <a:blip r:embed="rId8">
            <a:alphaModFix/>
          </a:blip>
          <a:srcRect t="-21787"/>
          <a:stretch/>
        </p:blipFill>
        <p:spPr>
          <a:xfrm>
            <a:off x="5524500" y="396875"/>
            <a:ext cx="3619500" cy="271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76200" y="206375"/>
            <a:ext cx="90043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711"/>
              </a:buClr>
              <a:buSzPct val="25000"/>
              <a:buFont typeface="Georgia"/>
              <a:buNone/>
            </a:pPr>
            <a:r>
              <a:rPr lang="en-US" sz="4400" b="0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FONDATION - Children Of Africa</a:t>
            </a:r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97200" y="1009650"/>
            <a:ext cx="2084387" cy="312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65787" y="946150"/>
            <a:ext cx="3414712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 rotWithShape="1">
          <a:blip r:embed="rId5">
            <a:alphaModFix/>
          </a:blip>
          <a:srcRect t="13888"/>
          <a:stretch/>
        </p:blipFill>
        <p:spPr>
          <a:xfrm>
            <a:off x="5659437" y="2933700"/>
            <a:ext cx="3427412" cy="196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/>
          <p:nvPr/>
        </p:nvSpPr>
        <p:spPr>
          <a:xfrm>
            <a:off x="2387600" y="4203700"/>
            <a:ext cx="3303587" cy="63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71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rgbClr val="FFA711"/>
                </a:solidFill>
                <a:latin typeface="Arial"/>
                <a:ea typeface="Arial"/>
                <a:cs typeface="Arial"/>
                <a:sym typeface="Arial"/>
              </a:rPr>
              <a:t>http://www.childrenofafrica.org</a:t>
            </a:r>
          </a:p>
        </p:txBody>
      </p:sp>
      <p:pic>
        <p:nvPicPr>
          <p:cNvPr id="183" name="Shape 183"/>
          <p:cNvPicPr preferRelativeResize="0"/>
          <p:nvPr/>
        </p:nvPicPr>
        <p:blipFill rotWithShape="1">
          <a:blip r:embed="rId6">
            <a:alphaModFix/>
          </a:blip>
          <a:srcRect l="17730" t="10166" r="12766" b="7568"/>
          <a:stretch/>
        </p:blipFill>
        <p:spPr>
          <a:xfrm>
            <a:off x="0" y="2933700"/>
            <a:ext cx="2419350" cy="220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946150"/>
            <a:ext cx="2419350" cy="206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457200" y="104775"/>
            <a:ext cx="8229600" cy="454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711"/>
              </a:buClr>
              <a:buSzPct val="25000"/>
              <a:buFont typeface="Georgia"/>
              <a:buNone/>
            </a:pPr>
            <a:r>
              <a:rPr lang="en-US" sz="4400" b="0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YAMASSOUKRO</a:t>
            </a:r>
          </a:p>
        </p:txBody>
      </p:sp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 t="13989" b="8030"/>
          <a:stretch/>
        </p:blipFill>
        <p:spPr>
          <a:xfrm>
            <a:off x="1995486" y="2447925"/>
            <a:ext cx="2389186" cy="1904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/>
          <p:nvPr/>
        </p:nvSpPr>
        <p:spPr>
          <a:xfrm rot="1800000">
            <a:off x="2301874" y="3078162"/>
            <a:ext cx="914399" cy="45719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9050" cap="rnd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4">
            <a:alphaModFix/>
          </a:blip>
          <a:srcRect t="9518"/>
          <a:stretch/>
        </p:blipFill>
        <p:spPr>
          <a:xfrm>
            <a:off x="7104061" y="104775"/>
            <a:ext cx="1979612" cy="238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 rotWithShape="1">
          <a:blip r:embed="rId5">
            <a:alphaModFix/>
          </a:blip>
          <a:srcRect t="3128"/>
          <a:stretch/>
        </p:blipFill>
        <p:spPr>
          <a:xfrm>
            <a:off x="0" y="104775"/>
            <a:ext cx="1909761" cy="238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04061" y="2447925"/>
            <a:ext cx="1979612" cy="247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48175" y="582612"/>
            <a:ext cx="2540000" cy="190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05312" y="2447925"/>
            <a:ext cx="2582861" cy="193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225" y="2414586"/>
            <a:ext cx="1909761" cy="254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95937" y="583050"/>
            <a:ext cx="2453724" cy="1840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olor-strip">
  <a:themeElements>
    <a:clrScheme name="Custom 458">
      <a:dk1>
        <a:srgbClr val="6A0212"/>
      </a:dk1>
      <a:lt1>
        <a:srgbClr val="B43C3E"/>
      </a:lt1>
      <a:dk2>
        <a:srgbClr val="000000"/>
      </a:dk2>
      <a:lt2>
        <a:srgbClr val="E9E0C9"/>
      </a:lt2>
      <a:accent1>
        <a:srgbClr val="D60030"/>
      </a:accent1>
      <a:accent2>
        <a:srgbClr val="FFA711"/>
      </a:accent2>
      <a:accent3>
        <a:srgbClr val="709E0B"/>
      </a:accent3>
      <a:accent4>
        <a:srgbClr val="006985"/>
      </a:accent4>
      <a:accent5>
        <a:srgbClr val="3A1E5E"/>
      </a:accent5>
      <a:accent6>
        <a:srgbClr val="FF6428"/>
      </a:accent6>
      <a:hlink>
        <a:srgbClr val="CDA43D"/>
      </a:hlink>
      <a:folHlink>
        <a:srgbClr val="744F1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lor-strip">
  <a:themeElements>
    <a:clrScheme name="Custom 458">
      <a:dk1>
        <a:srgbClr val="6A0212"/>
      </a:dk1>
      <a:lt1>
        <a:srgbClr val="B43C3E"/>
      </a:lt1>
      <a:dk2>
        <a:srgbClr val="000000"/>
      </a:dk2>
      <a:lt2>
        <a:srgbClr val="E9E0C9"/>
      </a:lt2>
      <a:accent1>
        <a:srgbClr val="D60030"/>
      </a:accent1>
      <a:accent2>
        <a:srgbClr val="FFA711"/>
      </a:accent2>
      <a:accent3>
        <a:srgbClr val="709E0B"/>
      </a:accent3>
      <a:accent4>
        <a:srgbClr val="006985"/>
      </a:accent4>
      <a:accent5>
        <a:srgbClr val="3A1E5E"/>
      </a:accent5>
      <a:accent6>
        <a:srgbClr val="FF6428"/>
      </a:accent6>
      <a:hlink>
        <a:srgbClr val="CDA43D"/>
      </a:hlink>
      <a:folHlink>
        <a:srgbClr val="744F1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olor-strip">
  <a:themeElements>
    <a:clrScheme name="Custom 458">
      <a:dk1>
        <a:srgbClr val="6A0212"/>
      </a:dk1>
      <a:lt1>
        <a:srgbClr val="B43C3E"/>
      </a:lt1>
      <a:dk2>
        <a:srgbClr val="000000"/>
      </a:dk2>
      <a:lt2>
        <a:srgbClr val="E9E0C9"/>
      </a:lt2>
      <a:accent1>
        <a:srgbClr val="D60030"/>
      </a:accent1>
      <a:accent2>
        <a:srgbClr val="FFA711"/>
      </a:accent2>
      <a:accent3>
        <a:srgbClr val="709E0B"/>
      </a:accent3>
      <a:accent4>
        <a:srgbClr val="006985"/>
      </a:accent4>
      <a:accent5>
        <a:srgbClr val="3A1E5E"/>
      </a:accent5>
      <a:accent6>
        <a:srgbClr val="FF6428"/>
      </a:accent6>
      <a:hlink>
        <a:srgbClr val="CDA43D"/>
      </a:hlink>
      <a:folHlink>
        <a:srgbClr val="744F1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90</Words>
  <Application>Microsoft Office PowerPoint</Application>
  <PresentationFormat>On-screen Show (16:9)</PresentationFormat>
  <Paragraphs>25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color-strip</vt:lpstr>
      <vt:lpstr>1_color-strip</vt:lpstr>
      <vt:lpstr>2_color-strip</vt:lpstr>
      <vt:lpstr>Voyage en Afrique</vt:lpstr>
      <vt:lpstr>Akwaba en Côte d’Ivoire!</vt:lpstr>
      <vt:lpstr>ABIDJAN</vt:lpstr>
      <vt:lpstr>AGITEL-FORMATION</vt:lpstr>
      <vt:lpstr>INSAAC</vt:lpstr>
      <vt:lpstr>ISTC</vt:lpstr>
      <vt:lpstr>BINGERVILLE</vt:lpstr>
      <vt:lpstr>FONDATION - Children Of Africa</vt:lpstr>
      <vt:lpstr>YAMASSOUKRO</vt:lpstr>
      <vt:lpstr>INPHB</vt:lpstr>
      <vt:lpstr>GRAND BASSAM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Voyage en Afrique</dc:title>
  <dc:creator>Patricia Cummins</dc:creator>
  <cp:lastModifiedBy>Patricia Cummins</cp:lastModifiedBy>
  <cp:revision>10</cp:revision>
  <dcterms:modified xsi:type="dcterms:W3CDTF">2015-07-14T11:56:20Z</dcterms:modified>
</cp:coreProperties>
</file>